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4088" r:id="rId3"/>
  </p:sldMasterIdLst>
  <p:notesMasterIdLst>
    <p:notesMasterId r:id="rId21"/>
  </p:notesMasterIdLst>
  <p:sldIdLst>
    <p:sldId id="407" r:id="rId4"/>
    <p:sldId id="341" r:id="rId5"/>
    <p:sldId id="390" r:id="rId6"/>
    <p:sldId id="272" r:id="rId7"/>
    <p:sldId id="409" r:id="rId8"/>
    <p:sldId id="410" r:id="rId9"/>
    <p:sldId id="411" r:id="rId10"/>
    <p:sldId id="395" r:id="rId11"/>
    <p:sldId id="408" r:id="rId12"/>
    <p:sldId id="404" r:id="rId13"/>
    <p:sldId id="406" r:id="rId14"/>
    <p:sldId id="273" r:id="rId15"/>
    <p:sldId id="413" r:id="rId16"/>
    <p:sldId id="414" r:id="rId17"/>
    <p:sldId id="405" r:id="rId18"/>
    <p:sldId id="412" r:id="rId19"/>
    <p:sldId id="34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FF5050"/>
    <a:srgbClr val="9900CC"/>
    <a:srgbClr val="006600"/>
    <a:srgbClr val="CCFFCC"/>
    <a:srgbClr val="CCFFFF"/>
    <a:srgbClr val="FFFF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1562" autoAdjust="0"/>
  </p:normalViewPr>
  <p:slideViewPr>
    <p:cSldViewPr>
      <p:cViewPr varScale="1">
        <p:scale>
          <a:sx n="68" d="100"/>
          <a:sy n="68" d="100"/>
        </p:scale>
        <p:origin x="12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8F6348-F2B6-4B71-87E3-844211B99C95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F13865F-BA5F-43D6-915F-AD97E2E9E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13865F-BA5F-43D6-915F-AD97E2E9E4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13865F-BA5F-43D6-915F-AD97E2E9E4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7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1549CE-7682-4EC0-BD28-E6E6A1412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3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DD875-DA26-4C3B-8A70-83C4B8380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7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8135-D1BE-461E-A932-E82C35DF3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4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64B53-E482-4D6A-A1F3-94179C2A6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85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8B6F9-115C-463A-9C8C-0258F086E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50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984B3-796D-408C-A711-5434CA7C9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43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F346-CAB6-4718-A610-E8CE381A5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80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228A3-962A-4B00-804E-72E888BE6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11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07C05-CBF0-42EE-A735-CBB1015BF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21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95011-2E1B-41A1-86AD-358F05C41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9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29CC2-6D52-460B-B5A5-22E365EA2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5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F799F-0057-4EB4-83D9-C4FC576F5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61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5AEDB-F064-4467-8330-FEFA2981E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1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6A85D-39B4-4137-90EE-FC5C8585D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83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94A63-423D-468C-B94D-F3A6FFBF0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95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3EE623-B350-443D-AB98-70AFACAB7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74678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9C28D0-1334-4BF1-AF8F-29E2B96AE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47232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25138D-2741-4FDE-AA23-3486E589A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41696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E15484-9EAF-4202-9EEB-F558C5027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38534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7936FBB-59E8-49A0-8E19-1D035E4F7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86330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B79E83D-A87F-429C-A7B3-BB895070D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9866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CF576AD-8BD8-4A57-8A97-6285D7D69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3699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2AA35-9598-4966-A2EB-E11CA55F9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58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F1706F-BC83-4A5D-88E7-9A4145B5E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1991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01FEB4-2F36-465F-ACA7-2897D53A0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32972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1BC0EF-DDBB-468F-9F13-C4FFACAF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8240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7F2E8DC-158E-4C04-84C4-CB77D95C0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05177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7885E11-EECD-436C-9EDB-A2FCCB5B4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58193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209A9A-9CA2-44EA-B8ED-77DDEE282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12912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1904B-BA86-476D-9615-231A7D82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9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4C11B-A7F3-430C-8912-51ECF04F1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4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1B1D6-2B5C-47C5-A5F0-79574FC84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3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DB27A-5854-4C5E-8DF1-BDDBA0A76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4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CCD36-94BC-4EE2-A6CC-6F5E29E78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6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749DD-CA1C-4C93-BCC2-B76B34C7C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4C4315-C8D0-4FD9-98DF-8D037D03A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7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04667C-22C4-49BA-B83A-643B6D59C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8CC0A5-5FA7-4551-9204-ED33B719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7.gif"/><Relationship Id="rId4" Type="http://schemas.openxmlformats.org/officeDocument/2006/relationships/image" Target="../media/image10.png"/><Relationship Id="rId9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>
              <a:cs typeface="Arial" charset="0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112713" y="100013"/>
            <a:ext cx="8902700" cy="6629400"/>
          </a:xfrm>
          <a:prstGeom prst="roundRect">
            <a:avLst>
              <a:gd name="adj" fmla="val 6454"/>
            </a:avLst>
          </a:prstGeom>
          <a:solidFill>
            <a:schemeClr val="accent2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14313" y="990600"/>
            <a:ext cx="8686800" cy="4648200"/>
          </a:xfrm>
          <a:prstGeom prst="roundRect">
            <a:avLst>
              <a:gd name="adj" fmla="val 7065"/>
            </a:avLst>
          </a:prstGeom>
          <a:solidFill>
            <a:schemeClr val="bg1"/>
          </a:solidFill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en-US">
              <a:cs typeface="Arial" charset="0"/>
            </a:endParaRPr>
          </a:p>
        </p:txBody>
      </p:sp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>
            <a:off x="762000" y="187504"/>
            <a:ext cx="800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chemeClr val="bg1"/>
                </a:solidFill>
                <a:latin typeface="Arial"/>
                <a:cs typeface="Arial"/>
              </a:rPr>
              <a:t>PHÒNG GIÁO DỤC &amp; ĐÀO TẠO HUYỆN CỦ CHI</a:t>
            </a:r>
          </a:p>
          <a:p>
            <a:pPr algn="ctr"/>
            <a:r>
              <a:rPr lang="en-US" sz="3600" b="1" kern="10" dirty="0">
                <a:solidFill>
                  <a:schemeClr val="bg1"/>
                </a:solidFill>
                <a:latin typeface="Arial"/>
                <a:cs typeface="Arial"/>
              </a:rPr>
              <a:t>TRƯỜNG TIỂU HỌC TRUNG LẬP HẠ</a:t>
            </a:r>
          </a:p>
        </p:txBody>
      </p:sp>
      <p:sp>
        <p:nvSpPr>
          <p:cNvPr id="102406" name="WordArt 6"/>
          <p:cNvSpPr>
            <a:spLocks noChangeArrowheads="1" noChangeShapeType="1" noTextEdit="1"/>
          </p:cNvSpPr>
          <p:nvPr/>
        </p:nvSpPr>
        <p:spPr bwMode="auto">
          <a:xfrm>
            <a:off x="571928" y="990600"/>
            <a:ext cx="8001000" cy="7239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1147332"/>
                <a:gd name="adj2" fmla="val 78157"/>
              </a:avLst>
            </a:prstTxWarp>
          </a:bodyPr>
          <a:lstStyle/>
          <a:p>
            <a:pPr algn="ctr"/>
            <a:r>
              <a:rPr lang="vi-VN" sz="3600" b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Arial"/>
                <a:cs typeface="Arial"/>
              </a:rPr>
              <a:t>Mỹ thuật lớp 1</a:t>
            </a:r>
            <a:endParaRPr lang="en-US" sz="3600" b="1" kern="10" dirty="0">
              <a:ln w="2857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66FF"/>
              </a:solidFill>
              <a:latin typeface="Arial"/>
              <a:cs typeface="Arial"/>
            </a:endParaRP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762000" y="5867400"/>
            <a:ext cx="241935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solidFill>
                  <a:schemeClr val="bg1"/>
                </a:solidFill>
                <a:latin typeface="VNI-Bodon"/>
              </a:rPr>
              <a:t>Ngöôøi thöïc hieän:</a:t>
            </a: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657600" y="5867400"/>
            <a:ext cx="4572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chemeClr val="bg1"/>
                </a:solidFill>
                <a:latin typeface="VNI-Ariston"/>
              </a:rPr>
              <a:t>Hoaøng</a:t>
            </a:r>
            <a:r>
              <a:rPr lang="en-US" sz="3600" kern="10" dirty="0">
                <a:solidFill>
                  <a:schemeClr val="bg1"/>
                </a:solidFill>
                <a:latin typeface="VNI-Ariston"/>
              </a:rPr>
              <a:t> </a:t>
            </a:r>
            <a:r>
              <a:rPr lang="en-US" sz="3600" kern="10" dirty="0" err="1">
                <a:solidFill>
                  <a:schemeClr val="bg1"/>
                </a:solidFill>
                <a:latin typeface="VNI-Ariston"/>
              </a:rPr>
              <a:t>Thò</a:t>
            </a:r>
            <a:r>
              <a:rPr lang="en-US" sz="3600" kern="10" dirty="0">
                <a:solidFill>
                  <a:schemeClr val="bg1"/>
                </a:solidFill>
                <a:latin typeface="VNI-Ariston"/>
              </a:rPr>
              <a:t> </a:t>
            </a:r>
            <a:r>
              <a:rPr lang="en-US" sz="3600" kern="10" dirty="0" err="1">
                <a:solidFill>
                  <a:schemeClr val="bg1"/>
                </a:solidFill>
                <a:latin typeface="VNI-Ariston"/>
              </a:rPr>
              <a:t>Thuøy</a:t>
            </a:r>
            <a:endParaRPr lang="en-US" sz="3600" kern="10" dirty="0">
              <a:solidFill>
                <a:schemeClr val="bg1"/>
              </a:solidFill>
              <a:latin typeface="VNI-Ariston"/>
            </a:endParaRPr>
          </a:p>
        </p:txBody>
      </p:sp>
      <p:sp>
        <p:nvSpPr>
          <p:cNvPr id="119818" name="WordArt 10"/>
          <p:cNvSpPr>
            <a:spLocks noChangeArrowheads="1" noChangeShapeType="1" noTextEdit="1"/>
          </p:cNvSpPr>
          <p:nvPr/>
        </p:nvSpPr>
        <p:spPr bwMode="auto">
          <a:xfrm>
            <a:off x="571928" y="4448174"/>
            <a:ext cx="7962472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2240E"/>
                </a:solidFill>
                <a:latin typeface="VNI-Avo"/>
              </a:rPr>
              <a:t>NHÖÕNG CHIEÁC LAÙ KÌ DIEÄ</a:t>
            </a:r>
            <a:r>
              <a:rPr lang="vi-VN" sz="6600" b="1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2240E"/>
                </a:solidFill>
                <a:latin typeface="VNI-Avo"/>
              </a:rPr>
              <a:t>U (Tiết 1)</a:t>
            </a:r>
            <a:endParaRPr lang="en-US" sz="6600" b="1" kern="10" dirty="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rgbClr val="F2240E"/>
              </a:solidFill>
              <a:latin typeface="VNI-Avo"/>
            </a:endParaRPr>
          </a:p>
        </p:txBody>
      </p:sp>
      <p:pic>
        <p:nvPicPr>
          <p:cNvPr id="10" name="Picture 4" descr="daisy_button_pink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2806700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2971800" y="1827213"/>
            <a:ext cx="3006725" cy="2643187"/>
          </a:xfrm>
          <a:prstGeom prst="star32">
            <a:avLst>
              <a:gd name="adj" fmla="val 227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200"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512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  <p:bldP spid="102406" grpId="0" animBg="1"/>
      <p:bldP spid="2059" grpId="0" animBg="1"/>
      <p:bldP spid="2060" grpId="0"/>
      <p:bldP spid="119818" grpId="0" animBg="1"/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-13699" y="-76200"/>
            <a:ext cx="9144000" cy="6934200"/>
            <a:chOff x="52388" y="-76200"/>
            <a:chExt cx="9091612" cy="6934200"/>
          </a:xfrm>
        </p:grpSpPr>
        <p:pic>
          <p:nvPicPr>
            <p:cNvPr id="23559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8" y="-76200"/>
              <a:ext cx="9091612" cy="693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04933" y="25400"/>
              <a:ext cx="8458672" cy="1447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6"/>
          <a:stretch/>
        </p:blipFill>
        <p:spPr>
          <a:xfrm>
            <a:off x="152400" y="159870"/>
            <a:ext cx="8352244" cy="1178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5" y="2332046"/>
            <a:ext cx="8388823" cy="140829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t="14835" r="13015" b="26225"/>
          <a:stretch/>
        </p:blipFill>
        <p:spPr bwMode="auto">
          <a:xfrm>
            <a:off x="-18551" y="3962400"/>
            <a:ext cx="9025116" cy="257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35147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" t="7101" r="4409" b="36085"/>
          <a:stretch/>
        </p:blipFill>
        <p:spPr>
          <a:xfrm>
            <a:off x="228600" y="152400"/>
            <a:ext cx="89154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35" y="4952999"/>
            <a:ext cx="2767824" cy="1609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" y="4952999"/>
            <a:ext cx="2834886" cy="16094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39" y="4952999"/>
            <a:ext cx="2560542" cy="1609483"/>
          </a:xfrm>
          <a:prstGeom prst="rect">
            <a:avLst/>
          </a:prstGeom>
        </p:spPr>
      </p:pic>
      <p:pic>
        <p:nvPicPr>
          <p:cNvPr id="9" name="Picture 2" descr="http://sachthietbigiaoduc.vn/public/1/Books/6510/12928/HF_34175.png">
            <a:extLst>
              <a:ext uri="{FF2B5EF4-FFF2-40B4-BE49-F238E27FC236}">
                <a16:creationId xmlns:a16="http://schemas.microsoft.com/office/drawing/2014/main" id="{C03F1E5C-8DAD-44F4-AAA0-D0E210B07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133600"/>
            <a:ext cx="3052146" cy="2548948"/>
          </a:xfrm>
          <a:prstGeom prst="rect">
            <a:avLst/>
          </a:prstGeom>
          <a:noFill/>
        </p:spPr>
      </p:pic>
      <p:pic>
        <p:nvPicPr>
          <p:cNvPr id="10" name="Picture 4" descr="http://sachthietbigiaoduc.vn/public/1/Books/6510/12928/HF_34176.png">
            <a:extLst>
              <a:ext uri="{FF2B5EF4-FFF2-40B4-BE49-F238E27FC236}">
                <a16:creationId xmlns:a16="http://schemas.microsoft.com/office/drawing/2014/main" id="{F051E85F-56B8-4E69-84E9-78B1FDD85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552" y="2110818"/>
            <a:ext cx="2530483" cy="2571729"/>
          </a:xfrm>
          <a:prstGeom prst="rect">
            <a:avLst/>
          </a:prstGeom>
          <a:noFill/>
        </p:spPr>
      </p:pic>
      <p:pic>
        <p:nvPicPr>
          <p:cNvPr id="13" name="Picture 6" descr="http://sachthietbigiaoduc.vn/public/1/Books/6510/12928/HF_34177.png">
            <a:extLst>
              <a:ext uri="{FF2B5EF4-FFF2-40B4-BE49-F238E27FC236}">
                <a16:creationId xmlns:a16="http://schemas.microsoft.com/office/drawing/2014/main" id="{A2A034B6-6DE2-4095-90D0-87A492562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62271" y="2209800"/>
            <a:ext cx="2753129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72865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875"/>
            <a:ext cx="9144000" cy="95410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 TẠO HÌNH CHIẾC LÁ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5515037"/>
            <a:ext cx="79748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  <a:defRPr/>
            </a:pP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44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4" name="Picture 2" descr="http://sachthietbigiaoduc.vn/public/1/Books/6510/12928/HF_341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68580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524772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 TẠO HÌNH CHIẾC LÁ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600" y="5715000"/>
            <a:ext cx="6553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endParaRPr lang="en-US" sz="44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6" name="Picture 4" descr="http://sachthietbigiaoduc.vn/public/1/Books/6510/12928/HF_3417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3914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178442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875"/>
            <a:ext cx="9144000" cy="95410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 TẠO HÌNH CHIẾC LÁ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5701781"/>
            <a:ext cx="8686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endParaRPr lang="en-US" sz="44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8" name="Picture 6" descr="http://sachthietbigiaoduc.vn/public/1/Books/6510/12928/HF_3417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2999"/>
            <a:ext cx="7924800" cy="4558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765857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31556" y="0"/>
            <a:ext cx="9144000" cy="6934200"/>
            <a:chOff x="52388" y="-76200"/>
            <a:chExt cx="9091612" cy="6934200"/>
          </a:xfrm>
        </p:grpSpPr>
        <p:pic>
          <p:nvPicPr>
            <p:cNvPr id="23559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8" y="-76200"/>
              <a:ext cx="9091612" cy="693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04933" y="25400"/>
              <a:ext cx="8458672" cy="1447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6"/>
          <a:stretch/>
        </p:blipFill>
        <p:spPr>
          <a:xfrm>
            <a:off x="427434" y="192740"/>
            <a:ext cx="8352244" cy="1178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5" y="2332046"/>
            <a:ext cx="8388823" cy="1408298"/>
          </a:xfrm>
          <a:prstGeom prst="rect">
            <a:avLst/>
          </a:prstGeom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88" y="3962400"/>
            <a:ext cx="95773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3346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8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 lá cây ( Trang 19)</a:t>
            </a:r>
            <a:endParaRPr lang="en-US" sz="48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http://sachthietbigiaoduc.vn/public/1/Books/6510/12928/HF_34180.png">
            <a:extLst>
              <a:ext uri="{FF2B5EF4-FFF2-40B4-BE49-F238E27FC236}">
                <a16:creationId xmlns:a16="http://schemas.microsoft.com/office/drawing/2014/main" id="{4351C426-5E45-4B75-9AA2-2AB3EDCC6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6872"/>
            <a:ext cx="9067800" cy="6011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27294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94" y="2667000"/>
            <a:ext cx="6480610" cy="23959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89"/>
          <a:stretch/>
        </p:blipFill>
        <p:spPr>
          <a:xfrm>
            <a:off x="770814" y="1219200"/>
            <a:ext cx="7602371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6" y="2060138"/>
            <a:ext cx="8169348" cy="3578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68" y="457200"/>
            <a:ext cx="7547502" cy="969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44093"/>
            <a:ext cx="7852329" cy="8657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27966" y="-76200"/>
            <a:ext cx="9144000" cy="6934200"/>
            <a:chOff x="52388" y="-76200"/>
            <a:chExt cx="9091612" cy="6934200"/>
          </a:xfrm>
        </p:grpSpPr>
        <p:pic>
          <p:nvPicPr>
            <p:cNvPr id="23559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8" y="-76200"/>
              <a:ext cx="9091612" cy="6934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04933" y="25400"/>
              <a:ext cx="8458672" cy="1447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6"/>
          <a:stretch/>
        </p:blipFill>
        <p:spPr>
          <a:xfrm>
            <a:off x="427434" y="192740"/>
            <a:ext cx="8352244" cy="1178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5" y="2332046"/>
            <a:ext cx="8388823" cy="1408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89550" y="4158496"/>
            <a:ext cx="9231840" cy="17851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0" b="1" cap="none" spc="0" dirty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KHÁM PHÁ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8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 nhận ra mấy loại lá?</a:t>
            </a:r>
            <a:r>
              <a:rPr lang="en-US" sz="48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338" name="Picture 2" descr="http://sachthietbigiaoduc.vn/public/1/Books/6510/12928/HF_3416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71600"/>
            <a:ext cx="2895600" cy="3886200"/>
          </a:xfrm>
          <a:prstGeom prst="rect">
            <a:avLst/>
          </a:prstGeom>
          <a:noFill/>
        </p:spPr>
      </p:pic>
      <p:pic>
        <p:nvPicPr>
          <p:cNvPr id="14340" name="Picture 4" descr="http://sachthietbigiaoduc.vn/public/1/Books/6510/12928/HF_3417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3281" y="1676400"/>
            <a:ext cx="2484119" cy="3581400"/>
          </a:xfrm>
          <a:prstGeom prst="rect">
            <a:avLst/>
          </a:prstGeom>
          <a:noFill/>
        </p:spPr>
      </p:pic>
      <p:pic>
        <p:nvPicPr>
          <p:cNvPr id="14342" name="Picture 6" descr="http://sachthietbigiaoduc.vn/public/1/Books/6510/12928/HF_3417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2883" y="1843165"/>
            <a:ext cx="2803163" cy="317166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74321" y="5744214"/>
            <a:ext cx="2416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endParaRPr lang="en-US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/>
          </a:p>
        </p:txBody>
      </p:sp>
      <p:sp>
        <p:nvSpPr>
          <p:cNvPr id="11" name="Rectangle 10"/>
          <p:cNvSpPr/>
          <p:nvPr/>
        </p:nvSpPr>
        <p:spPr>
          <a:xfrm>
            <a:off x="3383281" y="5744215"/>
            <a:ext cx="2168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lốt</a:t>
            </a:r>
            <a:endParaRPr lang="en-US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/>
          </a:p>
        </p:txBody>
      </p:sp>
      <p:sp>
        <p:nvSpPr>
          <p:cNvPr id="12" name="Rectangle 11"/>
          <p:cNvSpPr/>
          <p:nvPr/>
        </p:nvSpPr>
        <p:spPr>
          <a:xfrm>
            <a:off x="6553717" y="5782726"/>
            <a:ext cx="2181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ban</a:t>
            </a: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4679228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8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Những chiếc lá có gì khác nhau?</a:t>
            </a:r>
            <a:endParaRPr lang="en-US" sz="48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sachthietbigiaoduc.vn/public/1/Books/6510/12928/HF_3416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71600"/>
            <a:ext cx="2895600" cy="3886200"/>
          </a:xfrm>
          <a:prstGeom prst="rect">
            <a:avLst/>
          </a:prstGeom>
          <a:noFill/>
        </p:spPr>
      </p:pic>
      <p:pic>
        <p:nvPicPr>
          <p:cNvPr id="14340" name="Picture 4" descr="http://sachthietbigiaoduc.vn/public/1/Books/6510/12928/HF_3417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3281" y="1676400"/>
            <a:ext cx="2484119" cy="3581400"/>
          </a:xfrm>
          <a:prstGeom prst="rect">
            <a:avLst/>
          </a:prstGeom>
          <a:noFill/>
        </p:spPr>
      </p:pic>
      <p:pic>
        <p:nvPicPr>
          <p:cNvPr id="14342" name="Picture 6" descr="http://sachthietbigiaoduc.vn/public/1/Books/6510/12928/HF_3417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2883" y="1843165"/>
            <a:ext cx="2803163" cy="317166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74321" y="5744214"/>
            <a:ext cx="2416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endParaRPr lang="en-US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/>
          </a:p>
        </p:txBody>
      </p:sp>
      <p:sp>
        <p:nvSpPr>
          <p:cNvPr id="11" name="Rectangle 10"/>
          <p:cNvSpPr/>
          <p:nvPr/>
        </p:nvSpPr>
        <p:spPr>
          <a:xfrm>
            <a:off x="3383281" y="5744215"/>
            <a:ext cx="2168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lốt</a:t>
            </a:r>
            <a:endParaRPr lang="en-US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/>
          </a:p>
        </p:txBody>
      </p:sp>
      <p:sp>
        <p:nvSpPr>
          <p:cNvPr id="12" name="Rectangle 11"/>
          <p:cNvSpPr/>
          <p:nvPr/>
        </p:nvSpPr>
        <p:spPr>
          <a:xfrm>
            <a:off x="6553717" y="5782726"/>
            <a:ext cx="2181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ban</a:t>
            </a: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058636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707886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0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Màu sắc của lá qua từng thời kỳ</a:t>
            </a:r>
            <a:endParaRPr lang="en-US" sz="40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ách Chữa Sâu Răng Bằng Lá Bàng - Mẹo Hay Dân Gian">
            <a:extLst>
              <a:ext uri="{FF2B5EF4-FFF2-40B4-BE49-F238E27FC236}">
                <a16:creationId xmlns:a16="http://schemas.microsoft.com/office/drawing/2014/main" id="{D803A75F-EE21-4BE1-8F06-861351600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962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á bàng có tác dụng chữa trị cảm sốt - Sức khỏe">
            <a:extLst>
              <a:ext uri="{FF2B5EF4-FFF2-40B4-BE49-F238E27FC236}">
                <a16:creationId xmlns:a16="http://schemas.microsoft.com/office/drawing/2014/main" id="{C21A55AA-E947-4D31-AC20-2833C97C5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52" y="1219200"/>
            <a:ext cx="382374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à Nội Phố - “Hà Nội mùa thu Cây cơm nguội vàng Cây bàng lá...">
            <a:extLst>
              <a:ext uri="{FF2B5EF4-FFF2-40B4-BE49-F238E27FC236}">
                <a16:creationId xmlns:a16="http://schemas.microsoft.com/office/drawing/2014/main" id="{BDB6B73E-37FB-4E07-9C37-299A68C54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82328"/>
            <a:ext cx="4038600" cy="237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á bàng khô giành cho bể cá cảnh: la hán, cá rồng, cá đĩa... tạo môi trường  nước lý tưởng amazon | Shopee Việt Nam">
            <a:extLst>
              <a:ext uri="{FF2B5EF4-FFF2-40B4-BE49-F238E27FC236}">
                <a16:creationId xmlns:a16="http://schemas.microsoft.com/office/drawing/2014/main" id="{1608D5F0-ABE9-4428-8C9F-74E25632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52" y="4182329"/>
            <a:ext cx="3823747" cy="237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30480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 lá cây có màu sắc đặc biệt</a:t>
            </a:r>
            <a:endParaRPr lang="en-US" sz="36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Mình đẻ dễ nhờ uống nước lá tía tô">
            <a:extLst>
              <a:ext uri="{FF2B5EF4-FFF2-40B4-BE49-F238E27FC236}">
                <a16:creationId xmlns:a16="http://schemas.microsoft.com/office/drawing/2014/main" id="{8E4C6847-DE89-424B-9B68-7D60792A3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1066800"/>
            <a:ext cx="2847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uyết dụ lá màu cũng là một trong những loại cây cảnh đẹp">
            <a:extLst>
              <a:ext uri="{FF2B5EF4-FFF2-40B4-BE49-F238E27FC236}">
                <a16:creationId xmlns:a16="http://schemas.microsoft.com/office/drawing/2014/main" id="{33C180EB-F8AC-4B0A-96E1-9DBD54FD3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276458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ây lưỡi hổ vàng mang ý nghĩa thu hút tài lộc">
            <a:extLst>
              <a:ext uri="{FF2B5EF4-FFF2-40B4-BE49-F238E27FC236}">
                <a16:creationId xmlns:a16="http://schemas.microsoft.com/office/drawing/2014/main" id="{70FBE124-CFF4-4BEC-A399-ACEEDC13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67" y="3747807"/>
            <a:ext cx="2796495" cy="206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ôn đỏ lá màu sở hữu một vẻ đẹp ấn tượng">
            <a:extLst>
              <a:ext uri="{FF2B5EF4-FFF2-40B4-BE49-F238E27FC236}">
                <a16:creationId xmlns:a16="http://schemas.microsoft.com/office/drawing/2014/main" id="{FC960B79-0D8F-4D3B-AEAC-09CCB1D7D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93" y="3747807"/>
            <a:ext cx="2796496" cy="206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ây cẩm nhung lá màu cũng là một trong những loại cây cảnh đẹp">
            <a:extLst>
              <a:ext uri="{FF2B5EF4-FFF2-40B4-BE49-F238E27FC236}">
                <a16:creationId xmlns:a16="http://schemas.microsoft.com/office/drawing/2014/main" id="{E53534B6-201B-48CB-887D-D02BB3A4E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46" y="1066800"/>
            <a:ext cx="248565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08C87F-8BAE-45C8-94BC-CBD0527C57CE}"/>
              </a:ext>
            </a:extLst>
          </p:cNvPr>
          <p:cNvSpPr txBox="1"/>
          <p:nvPr/>
        </p:nvSpPr>
        <p:spPr>
          <a:xfrm>
            <a:off x="6432346" y="2895600"/>
            <a:ext cx="2506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Cây cẩm nhung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0BB1EA-9412-45FA-B655-832B049999D0}"/>
              </a:ext>
            </a:extLst>
          </p:cNvPr>
          <p:cNvSpPr txBox="1"/>
          <p:nvPr/>
        </p:nvSpPr>
        <p:spPr>
          <a:xfrm>
            <a:off x="3591476" y="2979003"/>
            <a:ext cx="260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Cây huyết dụ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3D676-6A86-4C49-A7AF-59F4173E8821}"/>
              </a:ext>
            </a:extLst>
          </p:cNvPr>
          <p:cNvSpPr txBox="1"/>
          <p:nvPr/>
        </p:nvSpPr>
        <p:spPr>
          <a:xfrm>
            <a:off x="411637" y="2962315"/>
            <a:ext cx="284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Cây tía tô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28427-BF56-4C2A-AB93-3C5948F2D060}"/>
              </a:ext>
            </a:extLst>
          </p:cNvPr>
          <p:cNvSpPr txBox="1"/>
          <p:nvPr/>
        </p:nvSpPr>
        <p:spPr>
          <a:xfrm>
            <a:off x="3591476" y="5943600"/>
            <a:ext cx="235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Môn lá đỏ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9F6EB-4097-4427-95F9-3EB6872D5D4C}"/>
              </a:ext>
            </a:extLst>
          </p:cNvPr>
          <p:cNvSpPr txBox="1"/>
          <p:nvPr/>
        </p:nvSpPr>
        <p:spPr>
          <a:xfrm>
            <a:off x="304800" y="5943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Cây lưỡi hổ vàng</a:t>
            </a:r>
            <a:endParaRPr lang="en-US" dirty="0"/>
          </a:p>
        </p:txBody>
      </p:sp>
      <p:pic>
        <p:nvPicPr>
          <p:cNvPr id="2060" name="Picture 12" descr="Cây bảy sắc cầu vồng lá màu mọc thành bụi và thường trồng làm nền cho cảnh quan công cộng">
            <a:extLst>
              <a:ext uri="{FF2B5EF4-FFF2-40B4-BE49-F238E27FC236}">
                <a16:creationId xmlns:a16="http://schemas.microsoft.com/office/drawing/2014/main" id="{CD59EB45-CE27-4024-8AB7-51FF36D48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45" y="3710885"/>
            <a:ext cx="2455387" cy="206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3E17F4-017A-4B06-926F-BBBB42B7C14D}"/>
              </a:ext>
            </a:extLst>
          </p:cNvPr>
          <p:cNvSpPr txBox="1"/>
          <p:nvPr/>
        </p:nvSpPr>
        <p:spPr>
          <a:xfrm>
            <a:off x="6096000" y="5943599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Cây bảy sắc cầu vồng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16220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sachthietbigiaoduc.vn/public/1/Books/6509/12956/HF_34505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1267" r="14666" b="15493"/>
          <a:stretch/>
        </p:blipFill>
        <p:spPr bwMode="auto">
          <a:xfrm>
            <a:off x="623937" y="476973"/>
            <a:ext cx="1447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sachthietbigiaoduc.vn/public/1/Books/6509/12956/HF_34507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t="7547" r="13300" b="13387"/>
          <a:stretch/>
        </p:blipFill>
        <p:spPr bwMode="auto">
          <a:xfrm>
            <a:off x="3235358" y="681040"/>
            <a:ext cx="2362200" cy="268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sachthietbigiaoduc.vn/public/1/Books/6509/12956/HF_34508.png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16" t="19497" r="13846" b="25712"/>
          <a:stretch/>
        </p:blipFill>
        <p:spPr bwMode="auto">
          <a:xfrm>
            <a:off x="3733800" y="3800046"/>
            <a:ext cx="1447800" cy="28956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6116120" y="3736416"/>
            <a:ext cx="2570705" cy="3177988"/>
            <a:chOff x="5943600" y="457199"/>
            <a:chExt cx="2286000" cy="3025589"/>
          </a:xfrm>
        </p:grpSpPr>
        <p:pic>
          <p:nvPicPr>
            <p:cNvPr id="11" name="Picture 10" descr="http://sachthietbigiaoduc.vn/public/1/Books/6509/12956/HF_34510.png"/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2" t="7151" r="15775" b="6575"/>
            <a:stretch/>
          </p:blipFill>
          <p:spPr bwMode="auto">
            <a:xfrm>
              <a:off x="5943600" y="457199"/>
              <a:ext cx="2236694" cy="28731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ounded Rectangle 1"/>
            <p:cNvSpPr/>
            <p:nvPr/>
          </p:nvSpPr>
          <p:spPr>
            <a:xfrm>
              <a:off x="7848600" y="2895600"/>
              <a:ext cx="381000" cy="5871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C:\Users\pc\Downloads\Untitled-1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8" t="3845" r="38203" b="5069"/>
          <a:stretch/>
        </p:blipFill>
        <p:spPr bwMode="auto">
          <a:xfrm>
            <a:off x="6477000" y="620326"/>
            <a:ext cx="1411840" cy="312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876800" y="2819400"/>
            <a:ext cx="1447800" cy="14478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76800" y="2971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981200" y="2743200"/>
            <a:ext cx="4419600" cy="20574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pc\Downloads\Untitled-11.gi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4780" r="8430" b="9340"/>
          <a:stretch/>
        </p:blipFill>
        <p:spPr bwMode="auto">
          <a:xfrm>
            <a:off x="433660" y="3581400"/>
            <a:ext cx="1905000" cy="31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1828800" y="2514600"/>
            <a:ext cx="1981200" cy="21336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8780D71-A4D9-4DB6-8D93-D40081B93F5F}"/>
              </a:ext>
            </a:extLst>
          </p:cNvPr>
          <p:cNvSpPr txBox="1"/>
          <p:nvPr/>
        </p:nvSpPr>
        <p:spPr>
          <a:xfrm>
            <a:off x="1371599" y="184585"/>
            <a:ext cx="7315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Nối lá với hình in phù hợp? (Trang 18)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 được tạo ra bằng cách nào?</a:t>
            </a:r>
            <a:r>
              <a:rPr lang="en-US" sz="4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344" name="Picture 8" descr="http://sachthietbigiaoduc.vn/public/1/Books/6510/12928/HF_341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13" y="1981200"/>
            <a:ext cx="2716482" cy="3902560"/>
          </a:xfrm>
          <a:prstGeom prst="rect">
            <a:avLst/>
          </a:prstGeom>
          <a:noFill/>
        </p:spPr>
      </p:pic>
      <p:pic>
        <p:nvPicPr>
          <p:cNvPr id="14346" name="Picture 10" descr="http://sachthietbigiaoduc.vn/public/1/Books/6510/12928/HF_3417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3278" y="1981200"/>
            <a:ext cx="2585560" cy="3918752"/>
          </a:xfrm>
          <a:prstGeom prst="rect">
            <a:avLst/>
          </a:prstGeom>
          <a:noFill/>
        </p:spPr>
      </p:pic>
      <p:pic>
        <p:nvPicPr>
          <p:cNvPr id="14348" name="Picture 12" descr="http://sachthietbigiaoduc.vn/public/1/Books/6510/12928/HF_3417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2321" y="1828800"/>
            <a:ext cx="2728366" cy="3792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92879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2504</TotalTime>
  <Words>199</Words>
  <Application>Microsoft Office PowerPoint</Application>
  <PresentationFormat>On-screen Show (4:3)</PresentationFormat>
  <Paragraphs>46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Calibri</vt:lpstr>
      <vt:lpstr>Tahoma</vt:lpstr>
      <vt:lpstr>Times New Roman</vt:lpstr>
      <vt:lpstr>VNI-Ariston</vt:lpstr>
      <vt:lpstr>VNI-Avo</vt:lpstr>
      <vt:lpstr>VNI-Bodon</vt:lpstr>
      <vt:lpstr>Wingdings</vt:lpstr>
      <vt:lpstr>Ocean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Long</dc:creator>
  <cp:lastModifiedBy>annhien1900@gmail.com</cp:lastModifiedBy>
  <cp:revision>317</cp:revision>
  <dcterms:created xsi:type="dcterms:W3CDTF">2011-03-16T17:29:25Z</dcterms:created>
  <dcterms:modified xsi:type="dcterms:W3CDTF">2021-12-14T10:09:43Z</dcterms:modified>
</cp:coreProperties>
</file>